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Playfair Displ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regular.fntdata"/><Relationship Id="rId22" Type="http://schemas.openxmlformats.org/officeDocument/2006/relationships/font" Target="fonts/PlayfairDisplay-italic.fntdata"/><Relationship Id="rId21" Type="http://schemas.openxmlformats.org/officeDocument/2006/relationships/font" Target="fonts/PlayfairDisplay-bold.fntdata"/><Relationship Id="rId24" Type="http://schemas.openxmlformats.org/officeDocument/2006/relationships/font" Target="fonts/Lato-regular.fntdata"/><Relationship Id="rId23" Type="http://schemas.openxmlformats.org/officeDocument/2006/relationships/font" Target="fonts/PlayfairDisplay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2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7" name="Shape 57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med" w="med" type="none"/>
            <a:tailEnd len="med" w="med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58" name="Shape 58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●"/>
              <a:def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4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 flipH="1" rot="10800000">
            <a:off x="822625" y="659700"/>
            <a:ext cx="1063500" cy="685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 rot="10800000">
            <a:off x="896725" y="659700"/>
            <a:ext cx="989400" cy="685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2625" y="0"/>
            <a:ext cx="1063500" cy="81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type="title"/>
          </p:nvPr>
        </p:nvSpPr>
        <p:spPr>
          <a:xfrm>
            <a:off x="2490825" y="816000"/>
            <a:ext cx="5856000" cy="1522500"/>
          </a:xfrm>
          <a:prstGeom prst="rect">
            <a:avLst/>
          </a:prstGeom>
          <a:noFill/>
        </p:spPr>
        <p:txBody>
          <a:bodyPr anchorCtr="0" anchor="b" bIns="91425" lIns="91425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2490825" y="2477400"/>
            <a:ext cx="5856000" cy="19074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9"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2" name="Shape 72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med" w="med" type="none"/>
            <a:tailEnd len="med" w="med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73" name="Shape 7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800"/>
              <a:t>IOT                  Project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7005100" y="4278000"/>
            <a:ext cx="19374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By,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Akshita Gulati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Analysis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</a:rPr>
              <a:t>On the basis of the trigger generated via the IFTTT notifications are sent on the mobile phone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0" l="0" r="0" t="45030"/>
          <a:stretch/>
        </p:blipFill>
        <p:spPr>
          <a:xfrm>
            <a:off x="5276575" y="1495925"/>
            <a:ext cx="2267950" cy="21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284100" y="307975"/>
            <a:ext cx="26409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000000"/>
                </a:solidFill>
              </a:rPr>
              <a:t>Internal Resources(In the kit)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Particle Photon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Photo resistor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Resistor</a:t>
            </a:r>
          </a:p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000000"/>
                </a:solidFill>
              </a:rPr>
              <a:t>External Resources(Not in the kit)</a:t>
            </a:r>
          </a:p>
          <a:p>
            <a:pPr indent="-3175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</a:rPr>
              <a:t>IFTT</a:t>
            </a: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0" y="307975"/>
            <a:ext cx="30540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Future 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Implementations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Phase-II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</a:rPr>
              <a:t>To send a notification, to accurately determine if the mailbox is just opened or a mail has actually been placed in it i.e. using the sensitive resistor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Instead of only a notification on the individual's mobile also setup a alarm on its own that buzzes one’s the mail has arrived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Phase-III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Any suggestions from fellow students and professors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381100" y="1439275"/>
            <a:ext cx="5451300" cy="313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by using this Mailing system an individual can easily know when a mail arrives and they don’t have to always stand by the mail box waiting for an important mail. </a:t>
            </a: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2483750" y="1473050"/>
            <a:ext cx="5856000" cy="1522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7200">
                <a:latin typeface="Lato"/>
                <a:ea typeface="Lato"/>
                <a:cs typeface="Lato"/>
                <a:sym typeface="Lato"/>
              </a:rPr>
              <a:t>Questions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720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Purpose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purpose of this presentation is to put forward an idea that can solve a common problem related to mails which most of us face daily</a:t>
            </a:r>
          </a:p>
          <a:p>
            <a:pPr indent="0" lvl="0" marL="0" rtl="0" algn="just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solution is developed by keeping </a:t>
            </a: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“Internet of Things”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mind</a:t>
            </a:r>
          </a:p>
          <a:p>
            <a:pPr indent="0" lvl="0" marL="0" rtl="0" algn="just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is basically still in its “First phase” and more changes will be implemented in the future.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87525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Contents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71362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</a:p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Common 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</a:p>
          <a:p>
            <a:pPr indent="-355600" lvl="0" marL="4572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</a:p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Fritzing - prototype</a:t>
            </a:r>
          </a:p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and Method</a:t>
            </a:r>
          </a:p>
          <a:p>
            <a:pPr indent="-355600" lvl="0" marL="4572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</a:p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</a:p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implementations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206375" y="315050"/>
            <a:ext cx="27045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Objectives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381100" y="532225"/>
            <a:ext cx="56715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develop a system that would easily manage mails</a:t>
            </a:r>
          </a:p>
          <a:p>
            <a:pPr indent="0" lvl="0" mar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automate the mailing process by sending real time notifications when the mailbox has opened/closed</a:t>
            </a:r>
          </a:p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contribute to society's move to sustainable development</a:t>
            </a:r>
          </a:p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284100" y="307975"/>
            <a:ext cx="26196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The Common Problem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1800">
                <a:solidFill>
                  <a:srgbClr val="4D4D4D"/>
                </a:solidFill>
                <a:highlight>
                  <a:srgbClr val="FFFFFF"/>
                </a:highlight>
              </a:rPr>
              <a:t>Sick of walking all the way down your long driveway just to check your mail?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b="1" lang="en" sz="1800">
                <a:solidFill>
                  <a:srgbClr val="4D4D4D"/>
                </a:solidFill>
                <a:highlight>
                  <a:srgbClr val="FFFFFF"/>
                </a:highlight>
              </a:rPr>
              <a:t>Waiting on a special package and want to know as soon as it arrives? 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425" y="2567375"/>
            <a:ext cx="2814823" cy="20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3766088" y="4646750"/>
            <a:ext cx="54513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Never let anyone you care about walk out to an empty mailbox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Solution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324600" y="957975"/>
            <a:ext cx="55776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My solution to this problem is the </a:t>
            </a:r>
            <a:r>
              <a:rPr b="1" lang="en" sz="1800">
                <a:solidFill>
                  <a:srgbClr val="000000"/>
                </a:solidFill>
              </a:rPr>
              <a:t>“Mailing system”</a:t>
            </a: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With the help of this Mailing system an individual would know when his </a:t>
            </a:r>
            <a:r>
              <a:rPr lang="en" sz="1800">
                <a:solidFill>
                  <a:srgbClr val="000000"/>
                </a:solidFill>
              </a:rPr>
              <a:t>mailbox</a:t>
            </a:r>
            <a:r>
              <a:rPr lang="en" sz="1800">
                <a:solidFill>
                  <a:srgbClr val="000000"/>
                </a:solidFill>
              </a:rPr>
              <a:t> is opened (or) closed etc with the help of a notification on his phone</a:t>
            </a: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0" y="0"/>
            <a:ext cx="3000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3600">
                <a:solidFill>
                  <a:schemeClr val="lt1"/>
                </a:solidFill>
              </a:rPr>
              <a:t>Fritzing - Prototype</a:t>
            </a: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7535" l="0" r="911" t="0"/>
          <a:stretch/>
        </p:blipFill>
        <p:spPr>
          <a:xfrm>
            <a:off x="3175125" y="1273525"/>
            <a:ext cx="5786226" cy="244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Setup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175" y="0"/>
            <a:ext cx="60918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/>
              <a:t>Method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381100" y="518175"/>
            <a:ext cx="5451300" cy="42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The first part of this project uses a photon, photoresistor combined with a 220ohm resistor to determine if the mailbox is opened or closed</a:t>
            </a: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This setup will publish an event when the beam of light between the LED and the photoresistor is broken(mailbox opened). It will also publish a different event when the light is intact again(mailbox closed) via </a:t>
            </a:r>
            <a:r>
              <a:rPr b="1" lang="en" sz="1800">
                <a:solidFill>
                  <a:srgbClr val="000000"/>
                </a:solidFill>
              </a:rPr>
              <a:t>Spark.Publish()</a:t>
            </a: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IFTTT was utilized to deliver notifications to a mobile phone. The recipe was set up to look for events published from the photon, this is the Particle.Publish line in the code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